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3A6B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09728"/>
            <a:ext cx="5486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KAX70 上市方案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365760" y="50292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6E6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全面打爆新品首销 · SPKA专项营销 · 圈层活动部署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365760" y="1005840"/>
            <a:ext cx="5669280" cy="777240"/>
          </a:xfrm>
          <a:prstGeom prst="rect">
            <a:avLst/>
          </a:prstGeom>
          <a:solidFill>
            <a:srgbClr val="FFFFFF"/>
          </a:solidFill>
          <a:ln w="6350">
            <a:solidFill>
              <a:srgbClr val="DDE5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005840"/>
            <a:ext cx="54864" cy="777240"/>
          </a:xfrm>
          <a:prstGeom prst="rect">
            <a:avLst/>
          </a:prstGeom>
          <a:solidFill>
            <a:srgbClr val="1A3A6B"/>
          </a:solidFill>
          <a:ln/>
        </p:spPr>
      </p:sp>
      <p:sp>
        <p:nvSpPr>
          <p:cNvPr id="7" name="Text 5"/>
          <p:cNvSpPr/>
          <p:nvPr/>
        </p:nvSpPr>
        <p:spPr>
          <a:xfrm>
            <a:off x="777240" y="1051560"/>
            <a:ext cx="5212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3A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牵引客户 — 老板/操盘新品打CALL宣传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77240" y="1280160"/>
            <a:ext cx="5212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首销三日老板/操盘在核心门店内进行线上直播</a:t>
            </a:r>
            <a:endParaRPr lang="en-US" sz="9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0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抖音 / 小红书 / 视频号等线上视频录制及宣传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365760" y="1874520"/>
            <a:ext cx="5669280" cy="822960"/>
          </a:xfrm>
          <a:prstGeom prst="rect">
            <a:avLst/>
          </a:prstGeom>
          <a:solidFill>
            <a:srgbClr val="FFFFFF"/>
          </a:solidFill>
          <a:ln w="6350">
            <a:solidFill>
              <a:srgbClr val="DDE5F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65760" y="1874520"/>
            <a:ext cx="54864" cy="822960"/>
          </a:xfrm>
          <a:prstGeom prst="rect">
            <a:avLst/>
          </a:prstGeom>
          <a:solidFill>
            <a:srgbClr val="E8855A"/>
          </a:solidFill>
          <a:ln/>
        </p:spPr>
      </p:sp>
      <p:sp>
        <p:nvSpPr>
          <p:cNvPr id="11" name="Text 9"/>
          <p:cNvSpPr/>
          <p:nvPr/>
        </p:nvSpPr>
        <p:spPr>
          <a:xfrm>
            <a:off x="777240" y="1920240"/>
            <a:ext cx="5212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885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SPKA 专项营销 — 区域个性化作战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777240" y="2167128"/>
            <a:ext cx="73152" cy="438912"/>
          </a:xfrm>
          <a:prstGeom prst="rect">
            <a:avLst/>
          </a:prstGeom>
          <a:solidFill>
            <a:srgbClr val="2B5797"/>
          </a:solidFill>
          <a:ln/>
        </p:spPr>
      </p:sp>
      <p:sp>
        <p:nvSpPr>
          <p:cNvPr id="13" name="Text 11"/>
          <p:cNvSpPr/>
          <p:nvPr/>
        </p:nvSpPr>
        <p:spPr>
          <a:xfrm>
            <a:off x="914400" y="2130552"/>
            <a:ext cx="914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B57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SP客户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914400" y="2304288"/>
            <a:ext cx="4663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体系内设置商业计划专项锁量，7月渠道侧按 50%×新品达成率 + 50%×全品SO达成率考核，达成率&gt;80%线性兑付，&gt;100%全额兑付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777240" y="2624328"/>
            <a:ext cx="73152" cy="438912"/>
          </a:xfrm>
          <a:prstGeom prst="rect">
            <a:avLst/>
          </a:prstGeom>
          <a:solidFill>
            <a:srgbClr val="2B5797"/>
          </a:solidFill>
          <a:ln/>
        </p:spPr>
      </p:sp>
      <p:sp>
        <p:nvSpPr>
          <p:cNvPr id="16" name="Text 14"/>
          <p:cNvSpPr/>
          <p:nvPr/>
        </p:nvSpPr>
        <p:spPr>
          <a:xfrm>
            <a:off x="914400" y="2587752"/>
            <a:ext cx="914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B57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KA体系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914400" y="2761488"/>
            <a:ext cx="4663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全方位进行X80主推：预售及销售红包激励、牵引专区阵地产品陈列调优、体系内老客户回访销售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365760" y="3154680"/>
            <a:ext cx="5669280" cy="594360"/>
          </a:xfrm>
          <a:prstGeom prst="rect">
            <a:avLst/>
          </a:prstGeom>
          <a:solidFill>
            <a:srgbClr val="FFFFFF"/>
          </a:solidFill>
          <a:ln w="6350">
            <a:solidFill>
              <a:srgbClr val="DDE5F0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365760" y="3154680"/>
            <a:ext cx="54864" cy="594360"/>
          </a:xfrm>
          <a:prstGeom prst="rect">
            <a:avLst/>
          </a:prstGeom>
          <a:solidFill>
            <a:srgbClr val="1A3A6B"/>
          </a:solidFill>
          <a:ln/>
        </p:spPr>
      </p:sp>
      <p:sp>
        <p:nvSpPr>
          <p:cNvPr id="20" name="Text 18"/>
          <p:cNvSpPr/>
          <p:nvPr/>
        </p:nvSpPr>
        <p:spPr>
          <a:xfrm>
            <a:off x="777240" y="3200400"/>
            <a:ext cx="5212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3A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老板亲自售卖 — 带头打爆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777240" y="3447288"/>
            <a:ext cx="5212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鼓励老板自定销售目标，主动参与销售，带头做好门店促销，助力新品首销打爆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6217920" y="1005840"/>
            <a:ext cx="2651760" cy="365760"/>
          </a:xfrm>
          <a:prstGeom prst="rect">
            <a:avLst/>
          </a:prstGeom>
          <a:solidFill>
            <a:srgbClr val="1A3A6B"/>
          </a:solidFill>
          <a:ln/>
        </p:spPr>
      </p:sp>
      <p:sp>
        <p:nvSpPr>
          <p:cNvPr id="23" name="Text 21"/>
          <p:cNvSpPr/>
          <p:nvPr/>
        </p:nvSpPr>
        <p:spPr>
          <a:xfrm>
            <a:off x="6217920" y="1005840"/>
            <a:ext cx="2651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🎯 圈层活动部署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6217920" y="1371600"/>
            <a:ext cx="2651760" cy="3337560"/>
          </a:xfrm>
          <a:prstGeom prst="rect">
            <a:avLst/>
          </a:prstGeom>
          <a:solidFill>
            <a:srgbClr val="F0F5FB"/>
          </a:solidFill>
          <a:ln w="6350">
            <a:solidFill>
              <a:srgbClr val="D0D8E8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355080" y="1463040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3A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一KA一活动 · 特色品鉴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6355080" y="178308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联合山西省份特点，要求SPKA确保每个KA提报一场圈层活动，形式内容参考营销侧部署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6355080" y="2331720"/>
            <a:ext cx="2377440" cy="1051560"/>
          </a:xfrm>
          <a:prstGeom prst="rect">
            <a:avLst/>
          </a:prstGeom>
          <a:solidFill>
            <a:srgbClr val="D6E6F5"/>
          </a:solidFill>
          <a:ln w="12700">
            <a:solidFill>
              <a:srgbClr val="4189C9"/>
            </a:solidFill>
            <a:prstDash val="dash"/>
          </a:ln>
        </p:spPr>
      </p:sp>
      <p:sp>
        <p:nvSpPr>
          <p:cNvPr id="28" name="Text 26"/>
          <p:cNvSpPr/>
          <p:nvPr/>
        </p:nvSpPr>
        <p:spPr>
          <a:xfrm>
            <a:off x="6355080" y="2331720"/>
            <a:ext cx="237744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189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📷 活动照片区域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6355080" y="3520440"/>
            <a:ext cx="2377440" cy="1051560"/>
          </a:xfrm>
          <a:prstGeom prst="rect">
            <a:avLst/>
          </a:prstGeom>
          <a:solidFill>
            <a:srgbClr val="D6E6F5"/>
          </a:solidFill>
          <a:ln w="12700">
            <a:solidFill>
              <a:srgbClr val="4189C9"/>
            </a:solidFill>
            <a:prstDash val="dash"/>
          </a:ln>
        </p:spPr>
      </p:sp>
      <p:sp>
        <p:nvSpPr>
          <p:cNvPr id="30" name="Text 28"/>
          <p:cNvSpPr/>
          <p:nvPr/>
        </p:nvSpPr>
        <p:spPr>
          <a:xfrm>
            <a:off x="6355080" y="3520440"/>
            <a:ext cx="237744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189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📷 活动照片区域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A3A6B"/>
          </a:solidFill>
          <a:ln/>
        </p:spPr>
      </p:sp>
      <p:sp>
        <p:nvSpPr>
          <p:cNvPr id="32" name="Text 30"/>
          <p:cNvSpPr/>
          <p:nvPr/>
        </p:nvSpPr>
        <p:spPr>
          <a:xfrm>
            <a:off x="365760" y="4892040"/>
            <a:ext cx="45720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D6E6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KAX70 上市方案 | 内部资料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KAX70上市方案</dc:title>
  <dc:subject>PptxGenJS Presentation</dc:subject>
  <dc:creator>Lei Zi</dc:creator>
  <cp:lastModifiedBy>Lei Zi</cp:lastModifiedBy>
  <cp:revision>1</cp:revision>
  <dcterms:created xsi:type="dcterms:W3CDTF">2026-06-15T06:53:55Z</dcterms:created>
  <dcterms:modified xsi:type="dcterms:W3CDTF">2026-06-15T06:53:55Z</dcterms:modified>
</cp:coreProperties>
</file>